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342" r:id="rId4"/>
    <p:sldId id="344" r:id="rId5"/>
    <p:sldId id="345" r:id="rId6"/>
    <p:sldId id="352" r:id="rId7"/>
    <p:sldId id="354" r:id="rId8"/>
    <p:sldId id="348" r:id="rId9"/>
    <p:sldId id="335" r:id="rId10"/>
    <p:sldId id="355" r:id="rId11"/>
  </p:sldIdLst>
  <p:sldSz cx="12192000" cy="6858000"/>
  <p:notesSz cx="6819900" cy="99187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CC00"/>
    <a:srgbClr val="D10D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4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615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022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1365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4932733-DE66-A844-89AA-0043C6E3F7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3313" r="16138" b="32200"/>
          <a:stretch/>
        </p:blipFill>
        <p:spPr>
          <a:xfrm>
            <a:off x="1967542" y="1700809"/>
            <a:ext cx="8256917" cy="223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237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4932733-DE66-A844-89AA-0043C6E3F7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3313" r="16138" b="32200"/>
          <a:stretch/>
        </p:blipFill>
        <p:spPr>
          <a:xfrm>
            <a:off x="1967542" y="1700809"/>
            <a:ext cx="8256917" cy="223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132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719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097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1634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2550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227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488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3901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593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473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F90F0-5D44-4AF4-9751-536ECFE46C72}" type="datetimeFigureOut">
              <a:rPr lang="pt-BR" smtClean="0"/>
              <a:t>23/01/2020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D2771-91F3-4DDD-B1DD-A5D38EFE90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053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emf"/><Relationship Id="rId5" Type="http://schemas.openxmlformats.org/officeDocument/2006/relationships/image" Target="../media/image5.gif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emf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0">
            <a:extLst>
              <a:ext uri="{FF2B5EF4-FFF2-40B4-BE49-F238E27FC236}">
                <a16:creationId xmlns:a16="http://schemas.microsoft.com/office/drawing/2014/main" id="{0F875AB5-8B04-E248-8762-A60883AD88EA}"/>
              </a:ext>
            </a:extLst>
          </p:cNvPr>
          <p:cNvSpPr txBox="1"/>
          <p:nvPr/>
        </p:nvSpPr>
        <p:spPr>
          <a:xfrm>
            <a:off x="2927648" y="4797152"/>
            <a:ext cx="63367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500" b="1" dirty="0">
                <a:latin typeface="Gotham Book" pitchFamily="2" charset="0"/>
                <a:ea typeface="Verdana" panose="020B0604030504040204" pitchFamily="34" charset="0"/>
                <a:cs typeface="Arial" panose="020B0604020202020204" pitchFamily="34" charset="0"/>
              </a:rPr>
              <a:t>Secretaria de Desenvolvimento Social</a:t>
            </a:r>
          </a:p>
        </p:txBody>
      </p:sp>
    </p:spTree>
    <p:extLst>
      <p:ext uri="{BB962C8B-B14F-4D97-AF65-F5344CB8AC3E}">
        <p14:creationId xmlns:p14="http://schemas.microsoft.com/office/powerpoint/2010/main" val="234871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640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897532" y="64621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DESENVOLVIMENTO SOCIAL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461844" y="345014"/>
            <a:ext cx="7162801" cy="87043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Prestação de Contas </a:t>
            </a:r>
            <a:endParaRPr lang="pt-BR" sz="4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1" name="Conector reto 10"/>
          <p:cNvCxnSpPr/>
          <p:nvPr/>
        </p:nvCxnSpPr>
        <p:spPr>
          <a:xfrm>
            <a:off x="2461844" y="1215451"/>
            <a:ext cx="71628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09" y="1790333"/>
            <a:ext cx="7176820" cy="309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1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315190" y="6399412"/>
            <a:ext cx="9960134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2857A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97532" y="64621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DESENVOLVIMENTO SOCIAL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1305734" y="1076325"/>
            <a:ext cx="9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2DDE40D-4D91-714B-A57F-0B39B1A117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1055" r="16138" b="31055"/>
          <a:stretch/>
        </p:blipFill>
        <p:spPr>
          <a:xfrm>
            <a:off x="8638084" y="188640"/>
            <a:ext cx="2136886" cy="84481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190" y="597877"/>
            <a:ext cx="1026839" cy="44328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98900" y="312414"/>
            <a:ext cx="5598632" cy="101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</a:rPr>
              <a:t>Prestação de </a:t>
            </a:r>
            <a:r>
              <a:rPr lang="pt-BR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Contas Anual</a:t>
            </a:r>
            <a:endParaRPr lang="pt-BR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618255" y="1248425"/>
            <a:ext cx="480695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5000" dirty="0" smtClean="0"/>
              <a:t>PAPEL TIMBRADO</a:t>
            </a:r>
            <a:endParaRPr lang="pt-BR" sz="5000" dirty="0"/>
          </a:p>
        </p:txBody>
      </p:sp>
      <p:pic>
        <p:nvPicPr>
          <p:cNvPr id="10" name="Imagem 9">
            <a:extLst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556" y="1682776"/>
            <a:ext cx="1054798" cy="910644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3618255" y="2072100"/>
            <a:ext cx="5558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 ANEXO </a:t>
            </a:r>
            <a:r>
              <a:rPr lang="pt-BR" dirty="0"/>
              <a:t>RP 14 – REPASSES AO TERCEIRO SETOR DEMONSTRATIVO INTEGRAL DAS RECEITAS E DESPESAS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81688" y="343249"/>
            <a:ext cx="956557" cy="2669511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4732" y="2979958"/>
            <a:ext cx="9393002" cy="3074530"/>
          </a:xfrm>
          <a:prstGeom prst="rect">
            <a:avLst/>
          </a:prstGeom>
        </p:spPr>
      </p:pic>
      <p:sp>
        <p:nvSpPr>
          <p:cNvPr id="24" name="Retângulo 23"/>
          <p:cNvSpPr/>
          <p:nvPr/>
        </p:nvSpPr>
        <p:spPr>
          <a:xfrm>
            <a:off x="3807229" y="3605595"/>
            <a:ext cx="4830855" cy="31588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MATRIZ 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4603131" y="5730292"/>
            <a:ext cx="1438102" cy="26600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/ MUNICIPAL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66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770" y="2699934"/>
            <a:ext cx="507622" cy="50762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824" y="3368938"/>
            <a:ext cx="495822" cy="495822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315190" y="6399412"/>
            <a:ext cx="9960134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2857A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97532" y="64621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DESENVOLVIMENTO SOCIAL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1305734" y="1076325"/>
            <a:ext cx="9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2DDE40D-4D91-714B-A57F-0B39B1A117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1055" r="16138" b="31055"/>
          <a:stretch/>
        </p:blipFill>
        <p:spPr>
          <a:xfrm>
            <a:off x="8638084" y="188640"/>
            <a:ext cx="2136886" cy="84481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5190" y="597877"/>
            <a:ext cx="1026839" cy="44328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98900" y="312414"/>
            <a:ext cx="5598632" cy="101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</a:rPr>
              <a:t>Prestação de </a:t>
            </a:r>
            <a:r>
              <a:rPr lang="pt-BR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Contas Anual</a:t>
            </a:r>
            <a:endParaRPr lang="pt-BR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Seta em Curva para a Esquerda 1"/>
          <p:cNvSpPr/>
          <p:nvPr/>
        </p:nvSpPr>
        <p:spPr>
          <a:xfrm>
            <a:off x="9135687" y="2699934"/>
            <a:ext cx="418029" cy="749848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 w="285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" name="Seta em Curva para a Esquerda 3"/>
          <p:cNvSpPr/>
          <p:nvPr/>
        </p:nvSpPr>
        <p:spPr>
          <a:xfrm>
            <a:off x="9176741" y="3333621"/>
            <a:ext cx="418029" cy="714895"/>
          </a:xfrm>
          <a:prstGeom prst="curvedLeftArrow">
            <a:avLst>
              <a:gd name="adj1" fmla="val 0"/>
              <a:gd name="adj2" fmla="val 57947"/>
              <a:gd name="adj3" fmla="val 25516"/>
            </a:avLst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347556" y="4998161"/>
            <a:ext cx="3424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Soma todos os valores previstos referente ao ano em exercício </a:t>
            </a:r>
            <a:endParaRPr lang="pt-BR" dirty="0"/>
          </a:p>
        </p:txBody>
      </p:sp>
      <p:sp>
        <p:nvSpPr>
          <p:cNvPr id="13" name="Retângulo Arredondado 12"/>
          <p:cNvSpPr/>
          <p:nvPr/>
        </p:nvSpPr>
        <p:spPr>
          <a:xfrm>
            <a:off x="4347556" y="4799979"/>
            <a:ext cx="3158836" cy="1076846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796" y="1694156"/>
            <a:ext cx="8332837" cy="273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5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315190" y="6399412"/>
            <a:ext cx="9960134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2857A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97532" y="64621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DESENVOLVIMENTO SOCIAL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1305734" y="1076325"/>
            <a:ext cx="9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2DDE40D-4D91-714B-A57F-0B39B1A117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1055" r="16138" b="31055"/>
          <a:stretch/>
        </p:blipFill>
        <p:spPr>
          <a:xfrm>
            <a:off x="8638084" y="188640"/>
            <a:ext cx="2136886" cy="84481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190" y="597877"/>
            <a:ext cx="1026839" cy="44328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98900" y="312414"/>
            <a:ext cx="5598632" cy="101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</a:rPr>
              <a:t>Prestação de </a:t>
            </a:r>
            <a:r>
              <a:rPr lang="pt-BR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Contas Anual</a:t>
            </a:r>
            <a:endParaRPr lang="pt-BR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5665" y="1276663"/>
            <a:ext cx="6628051" cy="4770167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6841375" y="1762297"/>
            <a:ext cx="1438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10 á 20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6500553" y="4139737"/>
            <a:ext cx="1870364" cy="465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0000"/>
                </a:solidFill>
              </a:rPr>
              <a:t>50 a 54 + </a:t>
            </a:r>
            <a:r>
              <a:rPr lang="pt-BR" dirty="0" err="1" smtClean="0">
                <a:solidFill>
                  <a:srgbClr val="FF0000"/>
                </a:solidFill>
              </a:rPr>
              <a:t>Revitalizacão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8491452" y="1840236"/>
            <a:ext cx="1001684" cy="27650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8491451" y="4605250"/>
            <a:ext cx="1001684" cy="189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8506596" y="4797687"/>
            <a:ext cx="986539" cy="17079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8491451" y="4979324"/>
            <a:ext cx="1001684" cy="19119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8487296" y="5168824"/>
            <a:ext cx="1005839" cy="17192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8487296" y="5369160"/>
            <a:ext cx="1005839" cy="161085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8506596" y="5678365"/>
            <a:ext cx="986539" cy="17456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8506596" y="5852931"/>
            <a:ext cx="986539" cy="1719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52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315190" y="6399412"/>
            <a:ext cx="9960134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2857A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97532" y="64621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DESENVOLVIMENTO SOCIAL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1305734" y="1076325"/>
            <a:ext cx="9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2DDE40D-4D91-714B-A57F-0B39B1A117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1055" r="16138" b="31055"/>
          <a:stretch/>
        </p:blipFill>
        <p:spPr>
          <a:xfrm>
            <a:off x="8638084" y="188640"/>
            <a:ext cx="2136886" cy="84481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190" y="597877"/>
            <a:ext cx="1026839" cy="44328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98900" y="312414"/>
            <a:ext cx="5598632" cy="101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</a:rPr>
              <a:t>Prestação de </a:t>
            </a:r>
            <a:r>
              <a:rPr lang="pt-BR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Contas Anual</a:t>
            </a:r>
            <a:endParaRPr lang="pt-BR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3378" y="1391632"/>
            <a:ext cx="7614458" cy="4609048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2" name="Retângulo 1"/>
          <p:cNvSpPr/>
          <p:nvPr/>
        </p:nvSpPr>
        <p:spPr>
          <a:xfrm>
            <a:off x="4048297" y="2011680"/>
            <a:ext cx="3940234" cy="39955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Elipse 13"/>
          <p:cNvSpPr/>
          <p:nvPr/>
        </p:nvSpPr>
        <p:spPr>
          <a:xfrm>
            <a:off x="9612970" y="1797366"/>
            <a:ext cx="1662354" cy="1529542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F</a:t>
            </a:r>
            <a:r>
              <a:rPr lang="pt-BR" dirty="0" smtClean="0">
                <a:solidFill>
                  <a:schemeClr val="tx1"/>
                </a:solidFill>
              </a:rPr>
              <a:t>GASTO EM 2019 E PAGO EM 2019</a:t>
            </a:r>
            <a:endParaRPr lang="pt-BR" dirty="0"/>
          </a:p>
        </p:txBody>
      </p:sp>
      <p:sp>
        <p:nvSpPr>
          <p:cNvPr id="15" name="Elipse 14"/>
          <p:cNvSpPr/>
          <p:nvPr/>
        </p:nvSpPr>
        <p:spPr>
          <a:xfrm>
            <a:off x="114218" y="1421476"/>
            <a:ext cx="1714391" cy="1547466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GASTO EM 2018 E PAGO EM 2019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9612970" y="4909855"/>
            <a:ext cx="2211185" cy="1253834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SOMA DE TUDO O QUE FOI </a:t>
            </a:r>
            <a:r>
              <a:rPr lang="pt-BR" b="1" dirty="0" smtClean="0">
                <a:solidFill>
                  <a:schemeClr val="tx1"/>
                </a:solidFill>
              </a:rPr>
              <a:t>PAGO</a:t>
            </a:r>
            <a:r>
              <a:rPr lang="pt-BR" dirty="0" smtClean="0">
                <a:solidFill>
                  <a:schemeClr val="tx1"/>
                </a:solidFill>
              </a:rPr>
              <a:t> EM 2019</a:t>
            </a:r>
            <a:endParaRPr lang="pt-BR" dirty="0">
              <a:solidFill>
                <a:schemeClr val="tx1"/>
              </a:solidFill>
            </a:endParaRPr>
          </a:p>
        </p:txBody>
      </p:sp>
      <p:cxnSp>
        <p:nvCxnSpPr>
          <p:cNvPr id="20" name="Conector de Seta Reta 19"/>
          <p:cNvCxnSpPr/>
          <p:nvPr/>
        </p:nvCxnSpPr>
        <p:spPr>
          <a:xfrm>
            <a:off x="1936865" y="2161309"/>
            <a:ext cx="2510444" cy="56526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/>
          <p:nvPr/>
        </p:nvCxnSpPr>
        <p:spPr>
          <a:xfrm flipH="1">
            <a:off x="6417426" y="2443942"/>
            <a:ext cx="3133897" cy="28263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 flipH="1">
            <a:off x="7722524" y="5827957"/>
            <a:ext cx="1890448" cy="5745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trela de 5 Pontas 29"/>
          <p:cNvSpPr/>
          <p:nvPr/>
        </p:nvSpPr>
        <p:spPr>
          <a:xfrm>
            <a:off x="7045545" y="5717545"/>
            <a:ext cx="507076" cy="335732"/>
          </a:xfrm>
          <a:prstGeom prst="star5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Estrela de 5 Pontas 30"/>
          <p:cNvSpPr/>
          <p:nvPr/>
        </p:nvSpPr>
        <p:spPr>
          <a:xfrm>
            <a:off x="1628253" y="5631643"/>
            <a:ext cx="847151" cy="525402"/>
          </a:xfrm>
          <a:prstGeom prst="star5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19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315190" y="6399412"/>
            <a:ext cx="9960134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2857A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97532" y="64621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DESENVOLVIMENTO SOCIAL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1305734" y="1076325"/>
            <a:ext cx="9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2DDE40D-4D91-714B-A57F-0B39B1A117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1055" r="16138" b="31055"/>
          <a:stretch/>
        </p:blipFill>
        <p:spPr>
          <a:xfrm>
            <a:off x="8638084" y="188640"/>
            <a:ext cx="2136886" cy="84481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190" y="597877"/>
            <a:ext cx="1026839" cy="44328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98900" y="312414"/>
            <a:ext cx="5598632" cy="101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</a:rPr>
              <a:t>Prestação de </a:t>
            </a:r>
            <a:r>
              <a:rPr lang="pt-BR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Contas Anual</a:t>
            </a:r>
            <a:endParaRPr lang="pt-BR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609" y="1484571"/>
            <a:ext cx="7614459" cy="4586731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3042457" y="2170997"/>
            <a:ext cx="1022467" cy="383654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7963593" y="2123198"/>
            <a:ext cx="1479475" cy="39321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5361709" y="2170997"/>
            <a:ext cx="1205346" cy="39170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9875233" y="1221971"/>
            <a:ext cx="2070155" cy="156768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GASTO EM 2019 E SOMENTE SERÁ PAGO EM 2020</a:t>
            </a:r>
            <a:endParaRPr lang="pt-BR" dirty="0">
              <a:solidFill>
                <a:schemeClr val="tx1"/>
              </a:solidFill>
            </a:endParaRPr>
          </a:p>
        </p:txBody>
      </p:sp>
      <p:cxnSp>
        <p:nvCxnSpPr>
          <p:cNvPr id="19" name="Conector de Seta Reta 18"/>
          <p:cNvCxnSpPr/>
          <p:nvPr/>
        </p:nvCxnSpPr>
        <p:spPr>
          <a:xfrm flipH="1">
            <a:off x="9027623" y="2003367"/>
            <a:ext cx="773082" cy="32419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254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2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315190" y="6399412"/>
            <a:ext cx="9960134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2857A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97532" y="64621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DESENVOLVIMENTO SOCIAL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1305734" y="1076325"/>
            <a:ext cx="9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2DDE40D-4D91-714B-A57F-0B39B1A117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1055" r="16138" b="31055"/>
          <a:stretch/>
        </p:blipFill>
        <p:spPr>
          <a:xfrm>
            <a:off x="8638084" y="188640"/>
            <a:ext cx="2136886" cy="84481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190" y="597877"/>
            <a:ext cx="1026839" cy="44328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298900" y="312414"/>
            <a:ext cx="5598632" cy="101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</a:rPr>
              <a:t>Prestação de </a:t>
            </a:r>
            <a:r>
              <a:rPr lang="pt-BR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Contas Anual</a:t>
            </a:r>
            <a:endParaRPr lang="pt-BR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3512" y="1231271"/>
            <a:ext cx="8289909" cy="2584486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1433513" y="4081883"/>
            <a:ext cx="398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(G) TOTAL DE </a:t>
            </a:r>
            <a:r>
              <a:rPr lang="pt-BR" b="1" dirty="0" smtClean="0"/>
              <a:t>ENTRADAS</a:t>
            </a:r>
            <a:r>
              <a:rPr lang="pt-BR" dirty="0" smtClean="0"/>
              <a:t> - RECEITAS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433513" y="4446960"/>
            <a:ext cx="375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(J) TOTAL </a:t>
            </a:r>
            <a:r>
              <a:rPr lang="pt-BR" b="1" dirty="0" smtClean="0"/>
              <a:t>SAÍDAS</a:t>
            </a:r>
            <a:r>
              <a:rPr lang="pt-BR" dirty="0" smtClean="0"/>
              <a:t> - DESPESAS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1433513" y="4810460"/>
            <a:ext cx="513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(K) RESULTADO DAS RECEITAS </a:t>
            </a:r>
            <a:r>
              <a:rPr lang="pt-BR" b="1" dirty="0" smtClean="0"/>
              <a:t>MENOS</a:t>
            </a:r>
            <a:r>
              <a:rPr lang="pt-BR" dirty="0" smtClean="0"/>
              <a:t> DESPESAS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1433512" y="5175537"/>
            <a:ext cx="720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(L) SOMENTE CASO A ENTIDADE TENHA QUE </a:t>
            </a:r>
            <a:r>
              <a:rPr lang="pt-BR" b="1" dirty="0" smtClean="0"/>
              <a:t>DEVOLVER VALORES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1433512" y="5534782"/>
            <a:ext cx="4281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(M) SALDO DO EXTRATO BANCÁRIO</a:t>
            </a:r>
          </a:p>
        </p:txBody>
      </p:sp>
      <p:sp>
        <p:nvSpPr>
          <p:cNvPr id="7" name="Retângulo 6"/>
          <p:cNvSpPr/>
          <p:nvPr/>
        </p:nvSpPr>
        <p:spPr>
          <a:xfrm>
            <a:off x="8184333" y="1692998"/>
            <a:ext cx="1487525" cy="407406"/>
          </a:xfrm>
          <a:prstGeom prst="rect">
            <a:avLst/>
          </a:prstGeom>
          <a:noFill/>
          <a:ln w="28575">
            <a:solidFill>
              <a:srgbClr val="D10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8184333" y="2107663"/>
            <a:ext cx="1487525" cy="407406"/>
          </a:xfrm>
          <a:prstGeom prst="rect">
            <a:avLst/>
          </a:prstGeom>
          <a:noFill/>
          <a:ln w="28575">
            <a:solidFill>
              <a:srgbClr val="D10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8184330" y="2540312"/>
            <a:ext cx="1487525" cy="407406"/>
          </a:xfrm>
          <a:prstGeom prst="rect">
            <a:avLst/>
          </a:prstGeom>
          <a:noFill/>
          <a:ln w="28575">
            <a:solidFill>
              <a:srgbClr val="D10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8184331" y="2962206"/>
            <a:ext cx="1487525" cy="407406"/>
          </a:xfrm>
          <a:prstGeom prst="rect">
            <a:avLst/>
          </a:prstGeom>
          <a:noFill/>
          <a:ln w="28575">
            <a:solidFill>
              <a:srgbClr val="D10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/>
          <p:cNvSpPr/>
          <p:nvPr/>
        </p:nvSpPr>
        <p:spPr>
          <a:xfrm>
            <a:off x="8184331" y="3373123"/>
            <a:ext cx="1487525" cy="407406"/>
          </a:xfrm>
          <a:prstGeom prst="rect">
            <a:avLst/>
          </a:prstGeom>
          <a:noFill/>
          <a:ln w="28575">
            <a:solidFill>
              <a:srgbClr val="D10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948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  <p:bldP spid="7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305734" y="6425952"/>
            <a:ext cx="9960134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2857A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897532" y="64621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DESENVOLVIMENTO SOCIAL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1305734" y="1076325"/>
            <a:ext cx="94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2063279" y="312414"/>
            <a:ext cx="6853555" cy="101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latin typeface="Verdana" panose="020B0604030504040204" pitchFamily="34" charset="0"/>
                <a:ea typeface="Verdana" panose="020B0604030504040204" pitchFamily="34" charset="0"/>
              </a:rPr>
              <a:t>Prestação de Contas </a:t>
            </a:r>
            <a:r>
              <a:rPr lang="pt-BR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Semestral</a:t>
            </a:r>
            <a:endParaRPr lang="pt-BR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DDE40D-4D91-714B-A57F-0B39B1A117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31055" r="16138" b="31055"/>
          <a:stretch/>
        </p:blipFill>
        <p:spPr>
          <a:xfrm>
            <a:off x="8638084" y="188640"/>
            <a:ext cx="2136886" cy="84481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190" y="597877"/>
            <a:ext cx="1026839" cy="443280"/>
          </a:xfrm>
          <a:prstGeom prst="rect">
            <a:avLst/>
          </a:prstGeom>
        </p:spPr>
      </p:pic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888077" y="1612083"/>
            <a:ext cx="10515600" cy="4665707"/>
          </a:xfrm>
        </p:spPr>
        <p:txBody>
          <a:bodyPr>
            <a:normAutofit/>
          </a:bodyPr>
          <a:lstStyle/>
          <a:p>
            <a:r>
              <a:rPr lang="pt-BR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Mandar para correção sempre em </a:t>
            </a:r>
            <a:r>
              <a:rPr lang="pt-BR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EXCEL</a:t>
            </a:r>
            <a:r>
              <a:rPr lang="pt-BR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marL="0" indent="0">
              <a:buNone/>
            </a:pPr>
            <a:endParaRPr lang="pt-BR" sz="24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pt-BR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Usar modelo ATUAL da planilha e </a:t>
            </a:r>
            <a:r>
              <a:rPr lang="pt-BR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NÃO</a:t>
            </a:r>
            <a:r>
              <a:rPr lang="pt-BR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alterar fórmulas;</a:t>
            </a:r>
          </a:p>
          <a:p>
            <a:pPr marL="0" indent="0">
              <a:buNone/>
            </a:pPr>
            <a:endParaRPr lang="pt-BR" sz="24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pt-BR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Enviar original com assinatura do presidente;</a:t>
            </a:r>
          </a:p>
          <a:p>
            <a:pPr marL="0" indent="0">
              <a:buNone/>
            </a:pPr>
            <a:endParaRPr lang="pt-BR" sz="24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pt-BR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Respeitar prazos;</a:t>
            </a:r>
          </a:p>
          <a:p>
            <a:endParaRPr lang="pt-BR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pt-BR" sz="2400" dirty="0" smtClean="0">
              <a:solidFill>
                <a:srgbClr val="FF0000"/>
              </a:solidFill>
            </a:endParaRPr>
          </a:p>
          <a:p>
            <a:endParaRPr lang="pt-BR" sz="2400" dirty="0"/>
          </a:p>
        </p:txBody>
      </p:sp>
      <p:sp>
        <p:nvSpPr>
          <p:cNvPr id="7" name="Elipse 6"/>
          <p:cNvSpPr/>
          <p:nvPr/>
        </p:nvSpPr>
        <p:spPr>
          <a:xfrm>
            <a:off x="6434051" y="2460567"/>
            <a:ext cx="922713" cy="53201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2054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1910</TotalTime>
  <Words>190</Words>
  <Application>Microsoft Office PowerPoint</Application>
  <PresentationFormat>Widescreen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Gotham Book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Arklok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CELIA KOCHEN PARNES</dc:creator>
  <cp:lastModifiedBy>THEMIS ALVARES FRANCO KLEIBER</cp:lastModifiedBy>
  <cp:revision>260</cp:revision>
  <cp:lastPrinted>2019-01-10T15:33:41Z</cp:lastPrinted>
  <dcterms:created xsi:type="dcterms:W3CDTF">2019-01-09T21:03:01Z</dcterms:created>
  <dcterms:modified xsi:type="dcterms:W3CDTF">2020-01-23T20:42:20Z</dcterms:modified>
</cp:coreProperties>
</file>